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439" r:id="rId3"/>
    <p:sldId id="373" r:id="rId4"/>
    <p:sldId id="411" r:id="rId5"/>
    <p:sldId id="448" r:id="rId6"/>
    <p:sldId id="412" r:id="rId7"/>
    <p:sldId id="480" r:id="rId8"/>
    <p:sldId id="486" r:id="rId9"/>
    <p:sldId id="487" r:id="rId10"/>
    <p:sldId id="493" r:id="rId11"/>
    <p:sldId id="387" r:id="rId12"/>
    <p:sldId id="494" r:id="rId13"/>
    <p:sldId id="479" r:id="rId14"/>
    <p:sldId id="435" r:id="rId15"/>
    <p:sldId id="436" r:id="rId16"/>
    <p:sldId id="437" r:id="rId17"/>
    <p:sldId id="438" r:id="rId18"/>
    <p:sldId id="440" r:id="rId19"/>
    <p:sldId id="441" r:id="rId20"/>
    <p:sldId id="442" r:id="rId21"/>
    <p:sldId id="445" r:id="rId22"/>
    <p:sldId id="443" r:id="rId23"/>
    <p:sldId id="446" r:id="rId24"/>
    <p:sldId id="447" r:id="rId25"/>
    <p:sldId id="488" r:id="rId26"/>
    <p:sldId id="489" r:id="rId27"/>
    <p:sldId id="490" r:id="rId28"/>
    <p:sldId id="491" r:id="rId29"/>
    <p:sldId id="492" r:id="rId30"/>
    <p:sldId id="474" r:id="rId31"/>
    <p:sldId id="475" r:id="rId32"/>
    <p:sldId id="476" r:id="rId33"/>
    <p:sldId id="477" r:id="rId34"/>
    <p:sldId id="280" r:id="rId35"/>
    <p:sldId id="478" r:id="rId36"/>
    <p:sldId id="302" r:id="rId37"/>
    <p:sldId id="481" r:id="rId38"/>
    <p:sldId id="482" r:id="rId39"/>
    <p:sldId id="483" r:id="rId40"/>
    <p:sldId id="484" r:id="rId41"/>
    <p:sldId id="485" r:id="rId42"/>
    <p:sldId id="400" r:id="rId43"/>
    <p:sldId id="403" r:id="rId44"/>
    <p:sldId id="402" r:id="rId45"/>
    <p:sldId id="408" r:id="rId46"/>
    <p:sldId id="404" r:id="rId47"/>
    <p:sldId id="473" r:id="rId48"/>
    <p:sldId id="450" r:id="rId49"/>
    <p:sldId id="451" r:id="rId50"/>
    <p:sldId id="452" r:id="rId51"/>
    <p:sldId id="453" r:id="rId52"/>
    <p:sldId id="466" r:id="rId53"/>
    <p:sldId id="471" r:id="rId54"/>
    <p:sldId id="472" r:id="rId55"/>
    <p:sldId id="464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55" d="100"/>
          <a:sy n="55" d="100"/>
        </p:scale>
        <p:origin x="9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DCF9D-85EA-4035-9990-46472FCCE51B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C9760-B9E5-4DB9-A860-D0E39185FA7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05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4305A1C-1453-4AF5-9A06-D422CAB6C7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F86D788-7BCA-4F28-A6C5-C5AEA85B084F}" type="datetimeFigureOut">
              <a:rPr lang="pl-PL" smtClean="0"/>
              <a:pPr/>
              <a:t>2016-03-13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7316289" cy="1656184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Grzegorz Leszczyński </a:t>
            </a:r>
          </a:p>
          <a:p>
            <a:pPr algn="l"/>
            <a:r>
              <a:rPr lang="pl-PL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Uniwersytet Warszawski</a:t>
            </a:r>
          </a:p>
        </p:txBody>
      </p:sp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187624" y="3356992"/>
            <a:ext cx="6768753" cy="2016224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r>
              <a:rPr lang="pl-PL" sz="6600" dirty="0" smtClean="0">
                <a:solidFill>
                  <a:srgbClr val="FF0000"/>
                </a:solidFill>
              </a:rPr>
              <a:t>Sztuka książkowego </a:t>
            </a:r>
            <a:r>
              <a:rPr lang="pl-PL" sz="6600" smtClean="0">
                <a:solidFill>
                  <a:srgbClr val="FF0000"/>
                </a:solidFill>
              </a:rPr>
              <a:t>uwodzenia </a:t>
            </a:r>
            <a:br>
              <a:rPr lang="pl-PL" sz="6600" smtClean="0">
                <a:solidFill>
                  <a:srgbClr val="FF0000"/>
                </a:solidFill>
              </a:rPr>
            </a:br>
            <a:r>
              <a:rPr lang="pl-PL" sz="6600" smtClean="0">
                <a:solidFill>
                  <a:srgbClr val="FF0000"/>
                </a:solidFill>
              </a:rPr>
              <a:t>w </a:t>
            </a:r>
            <a:r>
              <a:rPr lang="pl-PL" sz="6600" dirty="0" smtClean="0">
                <a:solidFill>
                  <a:srgbClr val="FF0000"/>
                </a:solidFill>
              </a:rPr>
              <a:t>XXI w.</a:t>
            </a:r>
            <a:endParaRPr lang="pl-PL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882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792" y="332656"/>
            <a:ext cx="4032447" cy="527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6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1026" name="Picture 2" descr="KRÓ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8964"/>
            <a:ext cx="3744416" cy="52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3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692696"/>
            <a:ext cx="3272373" cy="46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7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Prowokacje</a:t>
            </a:r>
            <a:endParaRPr lang="pl-PL" dirty="0"/>
          </a:p>
        </p:txBody>
      </p:sp>
      <p:pic>
        <p:nvPicPr>
          <p:cNvPr id="68610" name="Picture 2" descr="C:\Documents and Settings\beata\Pulpit\green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100466" cy="2405719"/>
          </a:xfrm>
          <a:prstGeom prst="rect">
            <a:avLst/>
          </a:prstGeom>
          <a:noFill/>
        </p:spPr>
      </p:pic>
      <p:pic>
        <p:nvPicPr>
          <p:cNvPr id="68612" name="Picture 4" descr="C:\Documents and Settings\beata\Pulpit\19-razy-katherine-b-iext24957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1601275" cy="2443758"/>
          </a:xfrm>
          <a:prstGeom prst="rect">
            <a:avLst/>
          </a:prstGeom>
          <a:noFill/>
        </p:spPr>
      </p:pic>
      <p:pic>
        <p:nvPicPr>
          <p:cNvPr id="68613" name="Picture 5" descr="C:\Documents and Settings\beata\Pulpit\will-grayson-will-grayson-b-iext28130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708920"/>
            <a:ext cx="1575657" cy="2380146"/>
          </a:xfrm>
          <a:prstGeom prst="rect">
            <a:avLst/>
          </a:prstGeom>
          <a:noFill/>
        </p:spPr>
      </p:pic>
      <p:pic>
        <p:nvPicPr>
          <p:cNvPr id="68614" name="Picture 6" descr="C:\Documents and Settings\beata\Pulpit\w-sniezna-noc-b-iext26521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708920"/>
            <a:ext cx="1590359" cy="2403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91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2050" name="Picture 2" descr="http://www.wydawnictwodwiesiostry.pl/katalog/thumb.html?src=/dwiesiostry_files/Image/ksiazki/pszczoly/pszczoly.jpg&amp;w=220&amp;h=220&amp;zc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95" y="764704"/>
            <a:ext cx="3349398" cy="44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5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838200"/>
            <a:ext cx="3218942" cy="4419600"/>
          </a:xfrm>
          <a:prstGeom prst="rect">
            <a:avLst/>
          </a:prstGeom>
        </p:spPr>
      </p:pic>
      <p:pic>
        <p:nvPicPr>
          <p:cNvPr id="3074" name="Picture 2" descr="http://1.bp.blogspot.com/-sOTuT2_LRDw/VifxS6Ou-TI/AAAAAAAAGzg/mFw1gBlC4gs/s640/rok+w+lesie+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9"/>
            <a:ext cx="3712409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racownia.org.pl/images/nowosci/2015-10-Dziubak-01-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38" y="3356992"/>
            <a:ext cx="2820189" cy="19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9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5122" name="Picture 2" descr="http://ecsmedia.pl/c/pionierzy-czyli-poczet-niewiarygodnie-pracowitych-polakow-b-iext23347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35356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wydawnictwodwiesiostry.pl/katalog/thumb.html?w=1200&amp;h=1200&amp;src=/dwiesiostry_files/Image/ksiazki/pionierzy/pionierzy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838201"/>
            <a:ext cx="3384376" cy="21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ambelucja.pl/images/products/zoom/Pionierzy-6354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3386138"/>
            <a:ext cx="3384376" cy="21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45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098" name="Picture 2" descr="http://ecsmedia.pl/c/pod-ziemia-pod-woda-b-iext284613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175"/>
            <a:ext cx="3404360" cy="49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wydawnictwodwiesiostry.pl/katalog/thumb.html?w=1200&amp;h=1200&amp;src=/dwiesiostry_files/Image/ksiazki/pod_ziemia_pod_woda/pod_ziemia_pod_wod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1753"/>
            <a:ext cx="25431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nalezione obrazy dla zapytania pod wod&amp;aogon; pod ziemi&amp;aogon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728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sp>
        <p:nvSpPr>
          <p:cNvPr id="4" name="AutoShape 6" descr="Znalezione obrazy dla zapytania pod wod&amp;aogon; pod ziemi&amp;aogon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18" name="Picture 2" descr="http://lc.serwer2.com.pl/coczytacdzieciom/podziemiapodw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6" y="1268760"/>
            <a:ext cx="80518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34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sp>
        <p:nvSpPr>
          <p:cNvPr id="4" name="AutoShape 6" descr="Znalezione obrazy dla zapytania pod wod&amp;aogon; pod ziemi&amp;aogon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2" descr="data:image/jpeg;base64,/9j/4AAQSkZJRgABAQAAAQABAAD/2wCEAAkGBxQSEhUUEhQUFBQXFBQVFRgXFxUUFxYVFRUWFxUUHBgYHyghGBolHBUUITEhJSkrLi4uFx8zODMsNygtLiwBCgoKDg0OGxAQGzckICQsLCwsNCwsLCwsLCwsLCwsLCwsLCw0LCwsLCwsLCwsLCwsLCwsLCwsLCwsLCwsLCwsLP/AABEIAKgBLAMBIgACEQEDEQH/xAAcAAABBQEBAQAAAAAAAAAAAAABAAIEBQYHAwj/xABHEAABAwEDBgsFBgUDBAMBAAABAAIDEQQSIQUGMUFRYQcTInGBkZKhscHRFyMyVPAzUlNyc7IUQmLh8RZDghWDotJjk8MI/8QAGQEBAAMBAQAAAAAAAAAAAAAAAAECAwQF/8QAKBEAAgEDAwQBBAMAAAAAAAAAAAECAxExEyFRBBIUQTIFImGRM3Hw/9oADAMBAAIRAxEAPwCVY+AazPjY42qcFzGu+GPWAV7ewGzfNT9mP0XV8l/Yxfpx/tCkoDjw4AbN81P2Y0fYDZvmp+zH6Lr418/kE5Acd9gNm+an7MaPsBs3zU/Zj9F2A6UUBx13AFZvmp+zGj7AbN81P2Y/RdffoKcgOPewGzfNT9mP0QHAFZvmp+zGuwoN8z4oDkHsBs3zU/Zj9EPYFZvmp+zGuxJuvoQHIPYDZvmp+zH6IHgCs3zU/ZjXYUHenigOQewGzfNT9mP0Q9gNm+an7MfouwpIDjw4ArN81P2Y0fYDZvmp+zH6Lr7dCKA4Lljgas8Lw0WmY8kHFrNpHkrSycA1mexrjapxeaD8MesVWl4UHTDi+IvXuNgD7uLuJ99fpgT8XFVoK0Oyq3GTPsY/yN8FpJLtVkUV7nKPYDZvmp+zH6IewKzfNT9mNdhQGnqWZc4/7AbN81P2Y/RI8AVm+bn7Ma7CvK0hxabhAdQ3SdAddNCelAck9gNl+bn7MfogeAGzfNT9mNdUHHgN+BxpGDp01PGO1YUukCm0JPM+yP4qUxwbfdyq4Y3LuG2qmwOVjgBs3zU/ZjS9gNm+an7MfourRGa829xd2rr1L1btORTfWtU2bjgHXbhNTdqdRLbtdGgX9eoJYHKxwBWb5qfsxpewGy/NT9mP0XU4xOCfsyOMH3sI7rbw/NW9TdREtmDiRcLS6OgJODf92lBp2VJ8ksQcr9gVm+an7MaXsBsvzc/Zj9F1RonqK8V8LanlfFebfw2UvU30XndtN0CsdaSAu5Vfh92Rqre07ksDl54ArN83P2Y0fYDZvmp+zH6LqrWyg4lhbV9dN4D+QDVzqWoJOP8AsBs3zU/Zj9EBwA2b5qfsxrsKDfXxQHIPYDZvmp+zH6Kiy7wOQQSBrbRMQWB2LWay4eS76sdnl9s39MfuegNNko+5iwP2cez7oUqu49yj5L+xi/TZ+0KSgGtdpwOndsRruPckNfP5JyAYXYjA69iNdx7kTpRQDHnA4HuRruPck/QU5ANruPcgx246Ts2p6a3zPigFXce5C9joOjcnpuvoQCruPcg87jpGzanIO8x4oBV3HuSruPcikgGsOGg9yNdx7km6E5AZDOs++H5B4uWjyWfcx4fyN2bAs7nX9sPyDxctJkv7GP8AI3wC3qfxxM4/Jkiu49yAdicDq2JyA09SwNBV3HuQcdGB07ticgdXP5FAKu49y8rVaGxsc95DGNBLnOLWtaAMSSTQBOtNobGxz3uDWNaXOcTQNa0VJJ1ABfMHCjwjSZSlMcRcyxsdyGaDIR/uP8m6udAdFzq4c7PCSyxRG0OGHGOJZFXcPif/AOPOue2/hmyrJ8MscO6OJn/6XiqzJOa4tNjlEcb222Jv8VdeSOPsjgB7qOmJGLq1xqKVrhtLdknI1htGT5mPjfCXHjr7xaBLG6E0mdELxaQ+gIo3HQMKoCgyTwiZcl4x0VodIIY3TS1js9GxtoHONWjDEaMVc5D4ebUwgWqCKZuFSysT951tPNQK2zfziyO6V5c+CJs1jskEsbInwxmQSyGetW0u3REDjo1lUMmYdmtFg4+J7f4qWT3YiewwcbJaOLbZGR4uoG1dfJwABxFUB2fNDPmyZSFbO83wCXxPo2RujG7XlDe0kLS13HuXx/lrI9qyTam4uY9rnOhmZeaHhji2+wmhph0g6wQT9B8FPCE3KcRjluttcbayNGAkbo41o56AjUSNoQG8ecNB7ka7j3JO0JyAbXce5Bjtx0nZtTkG+vigFXce5Y3PN3v24H7IbPvPW0WNzy+2b+mP3PQGnyWfcxfpx/tClVUXJQ9zF+lH+0KVRANa4Y4/VE6qDRp5/II0QALhUYo1CBGI6UaIBr3ChxTrw2oPGBRogFVNa4bdZ8U6iDR4nxQBqE28K6dSdRCmPQgDe3pr3DbrHinUQcPEeKANUqpUSogGscKaU68gwYI0QGRzrPvh+QeLlpMln3Mf5G+AVDnF9vs9z/7K+yWPcx/kb4Bbz/jiZx+TJVU0OFTjsTqIAYnoWBoG8mucMMdfknUQcNHP5FAcg/8A6GzoMUEdijdR03vJaHHimmjW8znA/wD1ka1yXMHNR2UJZKSNiZCzjHyOZxrQagMa5lcWk1qaEAA1Vjw05QM2V7RU1EfFxN3BjG1HaLz0qxyXwlw/FPY2xWgVu2mwkWWShbSj24tkxa3B3J3YYgT87cs2t9ogsbYmnLDHGJ1pgcB7s8Y6OOO6RdbcldevAUDeka7NbgPssbA63PdaJSKua1zo4mnWAW0e7nqOYLx4AMhlzZ8pT1fNPI9jHOxJFb0sldrnmn/A7V2GiAwlp4JckvBH8NcOgFksoI0Y4uIPSCuX54cHtpyJI235PldJHGa3i1pkhvAtq4UuvaQSL1Bp0a19FAaefyCZabO2RjmPaHMe0tc04hzXCjgdxBKA4rYZv9QWKQzStskbCyMhobK90kcd8TzTS0IjxeQ0EaH4krkOa2XZLDa4rTETWN4JAwvs0PYdzm1HTVaWycHM81otUMM9njbDaJYSJpuLc8REuD7oBLhd5VaajsWfztzafk+ZsUkkcpdEyVr4i5zC15NKFwFfhOKA+wLNa2SxtkYQWPY17Tta4AtPUV73gsXwQWwzZHspdpax8fRHI5je5oW0ogFe3prXDbrPinUQaPE+KAN5Y3PJw45uP+0P3PWyosbnkPfN/TH7noDU5L+xi/TZ+0KSomSm+5ixP2Uf7QpV3egENfP5JyY1unE6fJG7vKAR0pyYW4jE60bu9AJ+gpyY9uBxKN3eUA5Nb5nxSu7ygxu86T4oB6br6Eru8oXcdJ0IB6a7zHild3lB7d50jxQDkkLu8pXd5QCZoTkxjcNJRu7ygMznEPff9nzNVfZL+xj/ACN8AqDOEe+/7PmcFe5Lb7mPH+RvgFtP4Izj8mTE0aepK7vQDcTidSxNB6adXP5FQcsZTZZmB775Be1gDQCS55oBjQDpKqbFlyV9oIeImWcMe8OvkvF26AHClBWrj0UUdyTsSotq6K7LvBTk21ySSyRPbLI4ue9ksgJc7S6jiWjoFFlLfwA2Yg8Ta52H/wCRsco/8bi7ABvQc3DSVJBVZo5DFhscNlaQ4RMoXAXbziS57qVNKucT0q4TQ3eUqbygE3Xz+QRcaYnAa01rdOJ0+S4rw1cJIaH5Psb6uNW2mQHBo0OgaR/MdDjq0aa0AyuSMtWKXKdqtMtotNlebU98FphAcxsTnOYGyNINLwLcaUxxVPwsXf40Fk8tqDoWO42SWKa/Uupc4oBrGU/lpWpO1a7g0yC6CwyW2O1NZIWyGVpEMtnbHFQ8RaWuF9jn8qhboBGvA4LLVs/6rbmfw9ljs75iyMRxklpeTS+cOTgRWgA5NdqA+guBSAsyNZ64XjM7oMz6d1FvFX5HyW2zWaKBhN2KJkY33WgV5zp6V45ZywLO+Brg48dJcqKcgYC8dvKcwcxJ1UIFsmt8z4rGZazuljkdxLGyRMGNa1campa4HVTRTYa6lo8hZVjtUQkjJodIOlp2H11qFJPBLTRZLG55fbN/TH7nrYXd5WNzzb75uJ+yH7nqSDVZK+xi/TZ+0KUoeSq8TFo+yj/aFKx3IBDXz+QTkxtcdGnyRx3daAR09acmGtRo1o47kAn6CnJj601I47utAOTW+Z8UsdyDCd2k+KAem6+hLHd1rynmDAXOoGgVJQHumu8x4rLTZetMhP8ADxNDBXlPqa0FTrAruFVOyJleSVgMjGjHEtOAIONWnEd6EXL1JNqdyWO7rQkTNCcmMrTUjju60Bmc4nUnxNPc+blfZL+xj/I3wCxPCPW/HvfZxStKgy6Cdi2uS68THo+BvgFtP4IpH5Mlpo09SWO7rQBNTo1a1iXI1ssDZA4OJo4CoOI5JqDTUQcahU2SsnMjneHEuoBdqQBTWaaNbepZzPfOUSkRQOkFxxvPZI5jXartG0vDfuwWbMrnsuuc5xJqS4l2il2ldGtUlFXTLRqNJo7WDXQk7QuL2OeSPGN9N7TQ9YxXRMzMuPtMTuMFXtpyqXbwdWhI24HuVkyhpAimiu5YnhazxOTbETGQLRNWOHa3Dly0Om6COktUkmV4Y+E3+Hv2KxP9+cJpWn7IEYsafxDrP8vPo51mJm8wB1stDXSss7/fwxlzbTZ2locy2XSKPa043cRhU1AIWTyPlMQ2lk8kbLQGvvvZLymyVrevV0nEmprjTA6FuM9+ERk1ps81ja4mNruMfMBemZI4SfwkjWUEkLMW0Na44nSQK3hKzis9otJNiLgHRtbaZW3oW2t/JdfMOF3lA1rpOO89O4DeD82dgt1pZSZ7fcMOmONwxeRqe4Hoad5ApeCbg5NpkGUbbExsbnGWCANuscS68H3NUQryW68NWnu+O5AZLPDK8rJWRwmlykjj9440Yf6aA1G8LI525QfbJGOILYwLrG6bpLXOe92wEsDelqs89LQDO+rxGBdadppQGm5Y3/rVkZXjJC668lvKPQaVHUVztybdjRJI0jRhzsArXdoorrMfKLYXiAtoJALhGpzQcDuI8Fzx+e1kboBNOceSdZM/7Mx7JGh1WGra3y3DUeToUQjJO9iZSTR39Y3PL7Zv6Y/c9NzZ4S7HbZWwMLmzPrda4YOLWlzgCNwJxpoSzzrx7dH2Q/c9dJkarJX2MX6bP2hSlCydKG2eMuNAImEk4AC6MSVT2zPazMNG35N7AKdbiK9CtGEpYRDklk0Y18/kEVU5IzhgtBIY6jtN1wo7oGvoVo6QAVOAGknABQ4tOzCaeAnT1pyzmUM8rNGaNLpSPuAEdo0B6Kr0yVndZ5jdqY3HQH0APM4YV3K+lO17Ed8b2uXr9BTkx7sD6FU+VM6bPAaF9933WcojnOgdJVYxctkiW0sl2mt8z4qhybnfZ5jdvGN2oPAAPSCR1q9Y7xOo7UlCUdmgmngeqbKDONkAJIjDqc51nyUF2dkDpXsbPECxzmFpcGuvNNHYEg6QV6RENaLtSACBRxIxxx2rOpGaWyJTRW5GzokeLUy0Wd0HEGjatc1rg4lrWtJwdoGIONdA11eTsoyfw8jWAtL6tikBDqPcMBRtXNwxrdNBjqUvOC2yNAfR2FDjVzWnw6VkbdnVIZm0bXk3XP0OGynacOlTF33IZ1PNN7hZo45JDLLGxjXvNTfNPiqcToOKt3uAxK5vkHOAWdolmcBG1haXOPxfdAH8xqBoWSzt4QJ7USyEmGLEVBpI8byPhG4dJW9ChOrghySOx5Oy7BNK+GN4dJGAXgY0qaaRhWupWi4LwS5SZZ7a4yODGOgkBrtDmOGjScDgurR562Uuu1eB94t5Pdj3K9Xp5RlaKuQpr2UXCWwOfEDcxks2Dy0A0mqQLxFTQGgxJ2FbfJf2Mf5G+AWD4RZ2vMLmOvNMlmoW41HHaqLa2a2Mis7HSODGhjcThq0bzuVZp9qREXuyxWdzqmleBZrOPeSjlu0BkWgknVU4dBooNuzvhk5LJJ4cfjbHG7ufUjqVpm00gSky8e1zw5kpoXFt0C46gFC1wdhQfFzrOVOUcospJ4K3JWYcLADM50jtg5Le7E9asrdm1C6MxxtbFewL2sa592hqA52gnarW02pkbS57g1o0l2A71n5s97MHUAkcK/EGinUSD3KI05Swg2lkk5JzRstnYWCJr66XSAPJ6xh0L3jzfjjdfhL4jrDXVaRsIdXBTMn5RinbeicHDXStRuI0gp9stbI2F0jg1o1nD/J3KO13sTdHuF80cP8AlYzZUMVeTZ4mMA1XnjjHHqe0f8V25+fVnDqBspH3gG9dCar5r4SbaJ8p2uRpq10podGDQGjDoVpU5RyiFJPBml1HgV4P226Q2q0trZonUaw6JpRQ0O1jagka6gaKrly+l+DnOKzWTJtkiAe48VfeWtFA6Rxe7SRXFyiMJSwiW0snSqYjmPkuZcLWXspwOayxwycQ5gJlia57r9TVhLallBdIOGnSdC6Bk7KsU4Donh2GI/mHONIU299UKhprZjJ8w2DJT7SOMtMsji41LakGtaG9XX1K8s+b9nb/ALTT+YX/ANysp7I4Tz6Lv8ROWnTVplcQeahRuEf2xR05pXtsV7lgrLXkyINwjYOZoGrmWYyrk5jQSG15gtna2kj6+tigHJj5Bqbhr9FEIyk7JEtpZNZwJRZLoDAD/HiMcdxtb4BpeMVcLlSNGNCLy1OeX2zf0x+56xuRrITbMjcW2jrNHNHPIKAFtx1xu1w0gb3LYZ5vHHt/SG37z1aUXF2ZKaeDCtt0kkbBJI97QxtAXOIwApgcE0g7KDevKyE3G4U5LcTzDbgnuprJJ+tq9qKstjheQh2P3Tq0/QUie2yvF18r3N2F7nDqJoo9K6Md2tJo2BS0iAjm6Sgd4SNNePMkN3epBJ/6hNducdJc+7fdSmyijDcKpBu7HpRO/qChJLAEd46lPhy1aGMuMneGahXRzVxHQoDSNWHOiR/SocU8kptGIyv9vJrJeSd5ONe9Mstskixje+M/0OLfBSMvx0tD8KVun/xChRxOcaNaXHYASe5T63OlYL6y562xmHG3xseGu79PevePOJsxJlhYHChrGC2u2oJps0LMzWZzDR4LTpocMF62E0dzhZaNOeUG7LYdlDKEkzqyOrTBoGDWjYBqXg1yNobRxTAtY/bsico2WYVmY50j3AF7QAAceS4Y0HdVWdoiLHFpboPOe4rFZHyo+zvvMpjQOBxBFf8AK2dolvOJJNdu2mtZKMlVb9MyqWshRWlzPgcRu/zgnT2p8lOMe59BRoJqANg1DoXi4bcd4RZ1DbrWtlkxPUD+nxUmw5QlhNYpHMJ044HnBwKiimokb/rQk7f1hQ0nsyUyTbrdJKQZZHPI0VOA5tQ6FH6B3pc2G8pppvRJLAPaz2hzHXo3ujdtBI6KjzStVpfIayyOed7i7+wXj3pDm6Slle4uEV2BZe38HD7RJJNxzWB7i4NLCSKnRpWqs0V94bianHzWmqytyoDqYD+y4usliJvQWWcZt3B26IV49p/4Eea2mRoTHBEzA3Y2CtNNGhT84WUBCg2A1jbXZTqwVOj+T/otWwT4ZnMdeYXMcNYJHfpUy15ZnlbdklcW7KgA893T0qvb1jvCI5utdzim7s57sc3cEa9BQIJ3r1BpyW6dump1gE4Aafo4G7EpXKuy5QEj7tAMKjbvqKYKcDsHSUwtq+pArS734aN9E47+5IpLCErju7eFAy3lOa+33zzRgAq4nCrsMVNbu6iqbLfxjD+UeLlSsk4kwe5Lsw5Dfyt8AvYA7h1DxXnZvgZhTkt8BtT+9bLBR5FTb3Jx/NXr80mnZ1FENP3adfmhAhWmAoOjxKYd/d6pxO3EoDqQBP5ujH/CTdw6T9YI3T93xQO89AQCx14/W5HmNN2PkgCNVR3on8o78epAecea38RLfeSI7oFNBJFcdwpTetFHkiOJt2MXabMK85VmwBzW3dBAPQoOWsoNhjL3m60CldZOpoG0rxZV6lWVn+juUUkYXPSIAMFOVeJrgMKbNPSVl4TQjnVhlbKr7QauoGit1uyu06yq15Xr0YOEFcze572wcpeCkWo4A76daucjZm2meji0xR/eeDWm0M0nuU1ZxhvJiG6M9RdC/h5BGx7mm65jXDDaNFNRWkyHmZZ7PQhvGSCnLkFcdzdA8d6v5YgAbzb1NWmtdOC8+p9QSf2K6Luj3ZObg7DTrTm6fvH661qcr5vMdyorrTSt11RX/wBcFmHxlpo4Xd231XZR6iFVfazlnTccnoCdx3YIA76daApv8USDzrYqA9aVTu7kj1JYbD1oAHqSw5yiG7Md2tG6ebfo+uhAGGVzSCKAjm8FMLXWhkgBuy0aWuGBwOnoJBwUCg1AnuXpBK5pqxxB0U+tKxrUlNfkvCbiyfnJHVor8TgKfmp6qrhiutDdQ5gdqs8uv5UQH3a46sP7qtFN5WHSQSTkXrS3sWFmsznXA0C86uOoAHStfkzJDWgXuW7WXAHu0BZXJtr4qJ8lRRmIB30qOk0wQZnNLLjeuDU1pI79JKx0pznK/p5/34LqSUUXec+TIo2h8YDHB3KAwDujbWigWazDi2jChFdFd48QpE2bNqtDQ50gGGDHkkkVB06jh/hSpLE9nxNeKaMK9FRh3rz/AKnUmoRjF339HX0kY9zbKLKdlAukNxJwpXHo6VNs+bNoc28QyOuOJ5XcDRRspyyteHthkc1lCSGuu1qca00UPctLknOuNzQ2VrozoqaFtecaOpdnSyrRoR9vL9mFdQdRmPmsL2ktdQuGlteVzjas5lk8sYn4R4uXTc42MdR4cA5jgajU2uNSFzXLxrLWmrDmvOXTGs5xaZj2KLJNmAuM0nkt3agvbHbTdj5Lys1bjfyt2bAvVo3V+ty7lgweQ8+O9LDaT3IdyQruHV5IQONdzfrrQB6QkBsFfrcgd+CAWG0/W9O5sB3puO7uRHaP10lSA0rrr9b0AecJOG0U6/NOx3HvUAn5Oyo+IUABb/VhTbQ+WK9f4eK2EcaA67Wjcbra9IJO9VJ34pzH3TUVad3ouWt0yndx2kawqtZwWz807Jco+NrTtBcPNe9mzPsNBWG9vvSEHeeVSiMFvZKAHChG/CvP5FWEdpY1mkBrdONV49SVaD7ZN/s64uL3Q7JWbllgffii5VMCS54buF4kBXcbNNBU9ShMtodEHRcuppzbVIEtNdMOorFzk95O5ey9EueM05NAajTiKa15ylQ75INX1aeg9ae7HQcdShyJPC0zNDw27i4VJ6/RVuU7DxgphpqK6tw2K4uHWVDnbdcSSS3AAAaDWiqptSvENXW5mLbk1zKlpvNGnaOcKAekLZEYkOGFaY6zQEYfWhZbLjLs1G4MoDurrXrdP18mu2SuzlnQWUeTLOToHXgmygt0n0TH2rUPReD+XgcTv0DoWj6mo36I04kg7+70Q6ylGygoDX61J+OugHNifVd0G3FXyYO19huP3qdfkk7fo2/XmiCNTa9ZPcq+22iksbC4xhwvY/zY4Nvfy4jQVE6igtyYxcmX+WZQ4xYf7Tev6CgAnbTd/heEk78LxYAK15QJH9IovSJ4IF1pIIrU12DZzrOk4xXaWndu555RY50RaMakHnpXDw6lNzDsQkmLnirWNwB+87CvQAUxlPynfoPp0qXkucwuccKOIJoW6door1b9jUfZEHurm6ydMYn8WTVjsWE6t31u2q6bINqw7cqxyNoXXSNB1tO1SI8suGDgXf1M5QPVoXitODs0dad8Gqt1tZGwuca01bTqC5ll+sbq3OLa+rmj+k6R1+IV7Ja+Mc0vBbG01xwJPMs/ndanWmRgj0NDqnnI2adC6ujbdT8GdW3aSclW5pscgIF9pug6yHUI6sepZHLI5Y/KPEq3s0AYLuINa12nmVVlxp4waPhGsbXLtnBRTt7ZjGV2T7IOQygJ5LfAbF6vO09Ax/svKy/A3EfC3wGoL2aNja7z9UW6wZsYesd4QAG9Oc3HEXT00Rqdo6/TFWIEd5oNn9vVN5sdxRaNgr4IvG0U3hQBgpvT+4ePqkK7UKdJUgIGzFDBE83UhXeoAQegIE7+tKnSUnCmkIBtBvCkWe0FtaAEHA3sQQvJu4jp/umv34qsoRmrSVyU2sF7Zsusa26G3dtNGOtSY8rxAmrjuBBWZPMiNx6DTzXJL6fSeNjVV5I1jMrxUOIoMT/hercoteA5jhdGJ1HDVRYwjaer6onU/p8Vi/pkfUi66l8GufbInlnvK/01ptJJrzINy00OeCWmnwlpPns2rH02d9PNFo2noCL6XD3IeS+C9tWWDS6x1T95wqqe0Nvmr611EHV4It5vFOG49BXTT6SlDC/Zm6smeIhG886fdG0dCed56BTyQA2Nw6Sto04Rwijk3kR347wm4aqnuRG403H68UiNtBzU8lcghZQt4gHGP5TAK3aVxGqg1LJutTXgyPdeBqQRqGwu1cxCsM8JpQ+JsQbjU8q7iSQB8Rrt0LMcU10gN3iT8DweS0vpWm6uOnThivJ6ttzcfR2UGoq5bZtxcZfewvcAXUvUGAA2HEBXNmtwErY3vJdSrWgV0YEDEAa+9ZD/AKkYmuZyQ0PJwuirdTaM0iuOqq9cnmQSiR7HB99t0uujDDW40OvBq54KWom2Xk12nQoBIHva6jmg441ukgOAB2Y8yltI2Enn9EA2mmrT0jpTiTrPUvapxcY2bucU5Ju6VhONdJ6AEW7jUbMQU0DYESNuG9XKiLhsJ5z/AGScduA2D68U6p29/wBFN5kB5WudkJYJHtYZKGNryGl4JoC0axXCqqstAXxp+EeLl58IFBlWyvcWtY6x2ZrHOj41rnNfQtbhRrgf5tXSvbLYN8aPhHi7auXUc4u/Jt29rRnIc/42tA4h1QAMXg6Bsoi7hBYdML+0PRJJcvk1OTXSjwIcILPwXdoeiXtBj/Ad2x6JJKfKq8jShwI8ILPwX9oeiQ4QWfgv7Q9EEk8qryNKHAfaDH+A7tD0SPCCz8F3aHokknlVORpQ4EOEFn4L+0PRH2gR/gP7bfRJJPKq8jSjwA8ILPwXdoeiQ4QI/wAF/aHokknlVeRpR4COEGP8B/Q8eiB4QI/wHj/kPRJJPKq8jSjwD/X7PwX9oeiPtAj/AAH9Dm+iSSeVV5GlHgXtAj1Qv7Qr4If6/ZX7F/aHokknlVeRpQ4F/r+PXA7tAeSI4QI9UD+0D5JJJ5VXkaUOAjhCZ+C/tD0TvaHH+A/tj0SSTyanI0o8A9ocf4D+0D5Je0Jn4L+0PRBJPJqcjSjwO9okeuB5/wCYr10R9ocWqB/S9p8kklHk1ORpR4M7nDnE20ytkaxzS0AYkHEOJr3hVzspV+Jt5tSQCfhqa8l2kc2jckkspScndl1FI9Y8oxNIIhJII+N98b6NDQOuvMllDK3GzcYQf5aAnGjdXikkq+7ixr28IzNHEvI2Fwp4InhGi+Xd2wUklv5NTkppR4GnhFj1wv7TfRFvCLGP9h/ab6JJJ5NTkaUQ+0WP8B/bHol7Ro/wH9pvokknk1ORpR4B7Ro/wH9pvooNvz3ZI4HiXCgp8Q2k7N6SSh15vLJVOK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6" name="Picture 4" descr="http://ecsmedia.pl/c/lazienkowe-pytania-b-iext24502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00075"/>
            <a:ext cx="2943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kulturaliberalna.pl/wp-content/uploads/2014/05/Lazienkowe-pytani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39" y="908720"/>
            <a:ext cx="5386306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</a:t>
            </a:r>
            <a:r>
              <a:rPr lang="pl-PL" sz="4800" dirty="0" smtClean="0"/>
              <a:t>przygodowa</a:t>
            </a:r>
            <a:endParaRPr lang="pl-PL" sz="4800" dirty="0"/>
          </a:p>
        </p:txBody>
      </p:sp>
      <p:pic>
        <p:nvPicPr>
          <p:cNvPr id="4" name="Picture 2" descr="http://s.lubimyczytac.pl/upload/books/233000/233482/315364-352x500.jpg?_ga=1.244950917.1627181404.14457099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05" y="692696"/>
            <a:ext cx="311139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.lubimyczytac.pl/upload/books/249000/249674/367036-352x500.jpg?_ga=1.244483973.1627181404.1445709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95" y="692696"/>
            <a:ext cx="311139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00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098" name="Picture 2" descr="http://ecsmedia.pl/c/pod-ziemia-pod-woda-b-iext284613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2380"/>
            <a:ext cx="3404360" cy="49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wydawnictwodwiesiostry.pl/katalog/thumb.html?w=1200&amp;h=1200&amp;src=/dwiesiostry_files/Image/ksiazki/pod_ziemia_pod_woda/pod_ziemia_pod_woda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46" y="552379"/>
            <a:ext cx="3371554" cy="49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nalezione obrazy dla zapytania pod wod&amp;aogon; pod ziemi&amp;aogon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49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10242" name="Picture 2" descr="http://www.ambelucja.pl/images/products/zoom/Mistrz-Spotkanie-z-Witoldem-Lutoslawskim-6454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01" y="814121"/>
            <a:ext cx="33765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QUExQWFRUXGBcYGBgXFxwdGBgYFxcaFxgcGBwYHCggGBwlHRcYITEhJSkrLi4vHR8zODMsNygtLisBCgoKDg0OGxAQGiwkICQsLCwsLCwsLCwsLCwsLCwsLCwsLCwsLCwsLCwsLCwsLCwsLCwsLCwsLCwsLCwsLCwsLP/AABEIALcBEwMBEQACEQEDEQH/xAAcAAAABwEBAAAAAAAAAAAAAAAAAQIDBAUGBwj/xABOEAABAgMFAwcGCQkIAQUAAAABAhEAAyEEBRIxQSJRYQYTMnGBkbEHM1JyocEUIzRCc4Ky0fAkNWJ0dZKz4fEVQ1NUY6K0wiUWg8PE0v/EABsBAQACAwEBAAAAAAAAAAAAAAABAgMEBQYH/8QAPBEAAgECAwQHBQgABwEBAAAAAAECAxEEITEFEkFxMlFhgZGxwRMiNKHwFCMzQlJy0eEGU2KCssLxJBX/2gAMAwEAAhEDEQA/AO4wAIAEACABAAgAQAIAEACABAAgAQAIAEACABAFJyr80j6WX9qLR1ObtT8KP7o+Zmfnp9a2/Yi/DwOCunHnV8hqYNhX0Nm+2mJKyVoNP9FPzCvUHDN/Wp3gILXuK4mL3J2/zJFSYsc1hKgVlqJgVBAAgDT3OPiUdv2jGGWp7jZHwcO/zZLKYg6QgiAG5yaGBaDsyIpMSZxtSYAaKYkCSIAbUQNR3iAOnxQ1gQAwLZLYHGliWFdWJ8AYACbYg5LT39X3iADFqQfnJ7xAA+FI9NPeIACbUg5KTk+Yy3wADakeknv3QAfwlHpJpnUUgBKrWgZrSKPUjJyH7we6AD+FI9JPeNIAMWlHpDdnACfhkv006a78oAUbSj0k94gAvhSPTT3iAHEKBAIqDUQAqAKTlX5pP0sv7UWjqczan4Uf3R8zMjpp9e2/YjJw8DhLpx51fIbV0FfQWf7aYhkLoO/6KfmJvXKb+tTvARK17imL6M7f5kvIqYsc1hKMCJMKBRhoSSWAcwLwpyqSUYK7Y+LGrenqd/CkU30dWGw8VJZ2XN/waG6zhlpScw/VUk++KN3Z6fAUJUKEactVfzJ2GINsThgBKpcAV60RJsrMaWIEjZECCtvi0FKcCSy1ZFnYOHPu/pEoFGLoCqlKlk5qJUSe0RNyDucYzXBAFIu22SjjPXArdvA3QABMsqAWRQ4XZJZlbQd+p2EABE6yOAAAXaqFCr8Rk+sAHOm2Vi6cwSWQsuASkuw3gwAUqfZHGFNSQjoK+cGANN1IAaVPsZA2BU+iQRnWrH3xIFotVkGQO0VO4Vmpip8XEJiAK+E2RhshmLbCqbRJ0pV++AECbZACrBR67JpVKcjptAsOOrwAtFrsgIYBwSRsKzZiejupACUTLGWAQKsBsKyOQqMqnhnDMClWuyUUwqcL4TmwfPKih38DADfwqxsxTQANsKYhnGnjq/XAFzY8OBOCiWp1QA9AFJyr80j6WV9qLR1ObtT8KP7o+aMyOmn17b9iMnDwOEl78edXyGRMSUKAUD8TZ8iM8SYglR9x9W5DzF3ojZmv/mZx9ggimIi1Cd/8yRTKi5yZBKgRJCYFbE+50Y5ZWnUkfVGff7oxSZ7nZ2BhhaenvPV+nJFpddkBL+MVOiX6bBTIRAGFSigtofZABtEgIiAIlqla98SjLTlwIi0wMhEtE7CH7okFQoOSpTksScIcsNw9gdoAnS7VaGGGWhCdEqmVA44UEP2wy6yDp8UNcEAVgts0D5OQ2gUNNzCADXbZof4g/vjc/wDKAFTLVNCiBJxJcMQoChFaE5jLSACl2yaSHkFILOcaSz9WbQAg2+d/lz++DAC1W2Y5aQSHIfEBkSHZnYs+ufbABTrfMT/cKIYGig/Rchs6GkAF8Nnf5c5P00jSACTa53+Axb0hVtKZa/zgBfwqYUlXMnFTCHGRwvUtlUkcIASLVM/y/etPX4wAYtk0v8QRQscQ9FxShzpAB/DZv+Af3xAE6SokAkYTu3d0ALgDD8veVUiUBKBMyamYglKcksXZSsgeFTwjJCL1NHH03UppL9UX8zEzeUs8qBQlCdq0EOFE7YqKs9OEZLHNjhqakm7uzn89SNMv2aUnnJctY5uUmqS4SFBmOhOTwsXWHVvcbXuxXgy0ReSTKWqWVYOeWVylkqXLBA2kqNVp0OeWmURbM1sXSvGSdleTt25LXtHyKQODJZBLFBElZLJDFpUyFHgYhmbBU/aYiEeton8n5gTLwAdrgitXBFGjEz6AaG7VMpogF+ZwDJIIJyprnEAjW+YDQEPugBLQATQA3MFIkFBeFrCC2f4yiUZ4yuQFkqIejlhvPADUxJYnpkJTspYn5x3kaPuH40gBxk6mIB0CKmsCAK0S7SPnyu1JftL+6AHEJn0dUv5z7J3bLF8nzgBIRaH6cpvVL8dYkCeZtBBeYgEgVCXAIVUsd4ftaIAkybTT4yXQ7qmvANADuCf6UvR6HPCAQOGJzrnACEy7T6cpvVV7K0HW+cSBARag21KNa0OVf5ePCIBZy3YOz6tlABvABwAIAEACAM3y6vtVnkNK89NOBHD0ldYBpxIi0VdkNnMJtjPNpJzxocvvNXdndzXXWMqNPFu0FzXmKlWSo9a0exPugc7f99c5iJtlJB+jl7mIxJqer8cZEZ+7/tj5iZDS5pUSEpxzQe4MmgqHI7oFcXFypTSze8y5BDbJpoxoRoeqIPN1NWHMiSsrDZLOc6HwiHobGz57mKpvt/oanq5qbiTVJKjkwwqOJBDZ0PjGM96bKz2VM5CX1DKB17tYqSPS7IiQpAScm2XJFAwo+bPXhACVWWYJoOPYUqqcKWoXNQl36zAFkoRAEmAKu9baEJO+JQKKzyyQqYtku9SHYDroK730gE7Fhd1lQlAmIxGYtw6wcSUu1MTNibSjRNzIp9Y5zWHP8NAyXuSZdgUQDsh9CC8AzZxU1wQBUJu1IFJ8wChouoocjuqIkDkqxsX59ZyzUNCDoODHge8BpF3pScRnzCpIGJ1De9Qzts79IAXIu9jSfMJFTtZvm43H8PVwFzLoBc85McpAdxoxByz2R7YgCRdBcEz51B6WuulMhEgWLsLNz00M+SgKUplwgApV1qBPx80hmAcUzyp1NubWIAabqb++nfvj3CACmXSCzzJrgAYsQcsXCjRiri0AD+yzT4+dlooV45QAa7rdRVz04E7lBhV6U8d8AGLsLg89OzfpBjRmyy6oAmyZeFIDlTABzmW1PGAOf8rE87a1OXEtKUpA6nUX0LqbsEZI6FWV96WdkAM3xkvrzHYM/GJWppY52pr90fMgITtJbVdpA7UnLvEWOXnvLnUG7ZLYEHSVKr9ZLewu8EWhnHJflj5lPehcLzPxq/dlEmaSdpfuZN5OoUJO1liJS/o/1eBwtouLqe71ZloswNCTKi+76TZwNkrUosEg6nfDU6Oz9nVMQ99PdSev8DNktSighZfAABwTn7zGM9qbO6LUrm8TE4WdgSW3gDOKMkg2u9QpSZtnnpCkq+MlTFBKSNSQahQaJRBpLstZWvPEDtuOjQNs9rRUks1GAIdttYQl4AzaSZyislkg0o7nhpTtrEkE+zWdL4iCWriVWv6INEnqAgSSxOGZ7IAcs5CjiV0Rp6R3dQ1/rAaCZvKCzJJCp8gEZgzEAjrBqIWZO8zZRBARLQBRzZtkDlQAbZLkuB0NDkyPZABLNj2nALZ516OXeBADkk2WYrYAUcyQ7AZOSSN7U3mAFptVmkqLbJLCgVX3Ft/AwA8q/JAzXxyOXaIANF9SSQAupIADEVJYCo30gAhfkiu3kHNDQHU0pm1YWAf9tSa7fRzoRmQkZjeQIASL8k0ZTvuSdxNacIAsQYAOABAAgAQBh7xQOemnN1KfhX8ZboutCpR37aQJaBmy5dOAI/lFkamNzprnHzJ0mUgKQoADatleGCle2JPPpylUiut1fIzPKS+JQCUBSCeZkuQMRBSei4BZtYskzp4bZuJ3U3Bq8IZPLzMxbr1QrGxcFalDMGuXhE2N54CrZ6aviT7jvcBMxJNEjElweLjKgoO8waOVitiYqq1KnC/XZrTr4Fhbr2cNK7VGvUw7czFG7DDbBnG0sSmv9P8AP9E/kldiJk0CaMRKsSVKAfEAdTv9wijZ3oQjFWSyBytuJVmUuYkEyl7vmnceBgmWE8m+U0tBQhZZwEvpQ0eDQua+fLlLqQhWrlIy64qSFcl8pXNXLKWJ6CvSAqzaHM8YMFna52EVMQDH3jazNXgSafOO4ffFkQS/hUqUkY1olpGqlADvMQlcXKa9OX1kTRK1TAMhLTnxcsPbF1TkyN4zdr5fz5j8xICR6S3U3cyR2vF1TS1ZG8UN4XzaZ4afamTlgSaN6soYT9YxdJLRFcytCJA+dNPUhA9mOJuweuI1DKEs0MAVotsxz8QWejHMPmzU6jABpt628wp8mpoM9zfjhAA+HLp8QrPeN0AGbcpieYXQilHYvXsgAk29RSFcwuulARlv6z3GAEzbYtj+TlRDtlVicLPk7DqfhAEmRMLebwgUADad1Mm8IAiqvFbPzCqZhw8ALXbFORzCiATWjFjQ7/6dUAOy7Yo5ylCoHYfndQ74AZTeUwgHmF14jc9RmNO/e4AC129YZpKzR88qCntPdABf2hM/wF943E+5u0QBMTO2MStmjl9N7wBzq8beMalEuMRLcD99cvfGVIpqYK/+UKV7KC+07nIEPlvjJGJm+yKaW+7CpdoXMloxqJDAscgSASwyGkSeq2fg6FClF04KLebfG71zIN5XeVsUkOzEHWJGNwUq3vQef1xKBdCQcwW9xiTz0sm4vVFldctpU1ZyYgdgP3tA6eBhahUqPqy7i1EtgOA7Yg6vsU4JSXAnXdfMySsK6TEF/nBsmOsUcEzlYjZkJZwyfyOtWC12e8JBKSFAhlo1QSKgjMcDrGBppnEq0Z0pbskcW8oPJw2KYAC6VklAfapnTdUV6oywdzAxXJa0K5wy1LURzaFpBJYggFVCWpiHcYiSJRp56iAFChBFcq8DFSSwn32uYChSagDaGr5ON8RYGGvhVsSVBEzCg12EkKLDUsSlq6xkju8SruZm0WRQ2poUVHVas++p74updRFusYMxssI6hXvNfbE6kDCj2xIEvEgDwB7CjTMoIArlG0/6PEspuyrwAlKLU3Sk9ysx9+sSBaU2jEayyDlnSm5tTxMQBOG0sKyn1opnc5Dczau8AEtNqOskdQVw3vvOmg3wAoC008y+rhXBm9ucSA5QtGMFRl4dQHfSod+O7IRALCABAAgCqve3FJwgtQP2lgBu1iUgM2W7VLTiUsjEAQM6caj+ULgg3hLnyQ7qKfSSSw4kBiA8SrMhmevW+V4WWslIFdqnWXpRtXiyRGbOb3/fypxKQSJe7IniRpXTKM0Y2N6lSjTV3mymsskzVhIy+cdw1PXpFjPQpSxFXcXf2I1SUtQRB6xJJWRGvK083LUrXIdZoIGtjK/sKLnx4c3oZawyDMWE78zw1JiTymGpSr1FDr1fZxNSqSNmWKJDE9QyHaa9h3xB6t0o+7Sislr9drJBEDYaGZiIGKcbhWC3zbNME2SopWO5Q1SofOSd3gWg0nqc7EUYzVpFn5QL+k22RZpuEJnpWpMxOqUlL03pJYg8DxjEouLPN4ii6UrPuKqTaElNhWgNMlzDImAl8SZjrSrqbGOGHqhbUwF/aV0bce/P7ooWJqEAAk9cQCLbJwSknViUg5kgEh3yrlEgqpt4y1qAABDUJFSP5hjE2IuO/wDpKSuWZ8wiUgg4WQpS1kU2ZaKqDkOYKTFjGXzZZctKcAW5UoPMTgVss7oBOEVDBzGWLuVaKmMhUKIsD2HGmZhqfNwigJJyH3nQcYEpXK1c3ExJxA5ZhJ9VKdqZ201EWMiVtP773ogfBx6COvmQ3dixQG92/MEuaU5FgM2cpHroVtSxxFNTAlq/15PiWNnm4hUMRmPuOo4+GUQYmrD0QQCABAAgAQAIAyXLJCkKTNrgICTwL074vEqyDdXK/mgEzNtAAYjpgFwCxzB0+5oOITNhYLwlT04pS0rGracCMx2xR5EnLPKWiUucZUl0FPnCC6SrcE5BhmzV6oz007XZ3MBs32lP2knZvT+TDC5K1WW4Cve8ZTcWyU370/BFlZrMmWGSG37z1mIOnRoU6Md2CHoGYh8tLpnypEtcyWpCVzAAVMCThUWwviFAcxEJpnndsYyjUpqEJXd8yJyJumbN55cuWpfNhIVhYkYsRyzPR03RLaRr7GrUqdSTqSs8kvrwLYJgeqSCMAJUIFWRZ4gatVZEEWYKJB3dxcQOdLDxrb0ZAupH5TJSdFv3AmMb0POTpypzcZao1N7yVqSMCsO0Co6lIcsOukY0QU8rlIVsGCQKVqxHsJ4nui26RcZvS+gBskrWQQc8IcM5OrePVEqIbM3LtShr+GaL2KnXORV6ItCBvSAmu4AHxJjDJWZdO5B8onJfnkibL84igGihu4GlImErMiSOSrQQSCGIoQcxGwjGJiQewo0jMJmIBBBqDQiAK+0SSkk1L5l2JzLFTbCEjdXtzsZE019fTYxhDOyG38yv7Tv9aBa70z8V5D0iSVEZ0yLuRrsqbbQdx+5hVtL6+rMsZaAAAAwGkVMYqABAAgAQAIAiqvCUF82ZiMfo4hi7nibMxutBS3XJX6hVvsyZktSF9FQY8NxHEFjEGQ4ZbVqlrXLOaVKSeJQopZzk+1pTfGcoM2PlHNskznpSg7MQXKVcDvHHQkRNrloK8khhF6ImbRWMSiScRYual+2L2Pa0MXh5QW7JLseVh6XNByIPUXgbUZxl0WmLgWBAD9922Za5SJVoWqYhCsaXYKBwlPSAc0Uc3iFFLNHOqbKws30bcm0O8l5K5CZwkTTJlqCTOXnQOEgUfEcRACWeIlbiYXgMJQatDek9E239IXbJQ5tKggS0fNKy82bVidwSODDiTEo3aU3v7rd3xt0Y/wB/VivMSbQlRgVZFnGBrVWNWdGZ3+6BioxycusVYbP+Uyl7sT9iC0Ulocfa1CzVVcn6FteVsZJ/GcY0jjGERPqvionvjLYoNLmGJSA2VxJBquQl6c0tj0cQJ+tTuoIx1EWR2CYEqQMi4p+NYwlzjvL67AiYJgpiLEdjj3iM1N8CkkZJoylT0b5LbZOnWdc2dOVNJVhAVmnCASX1fEO6Neoknka+DlOW85SvnaxN5dzpsuXLmSpqpeFTKSltvEKV0Zj38IiCTZg2rVqUqO/CVi9sMo8ygLOM4Q5I6RbdFXqb2H3lSjvO7sszMFdoF5mX8IVzZAmBLBglug3Znxi2W7c5tWrVeOVJTstbehsEIADAMIodgVAAgAQAIAjWi3S0dNaU9agPGJSuYqlenTV5SS5szN/cr0hCkyHKjTHkAT6INSc69WcXUOs0obQhWk40c7avh3df1wu1hkqfj+Pb+O3IcrFUFb6+vXvyWwuzlK8jBMVtS2VMWfmyE7RUreotzYGZJB3xjlHM6ezMTKpTcZ6x+a+sjldvtxnLXMLArUpX7xKmdt8ZEdAp70XQD+rjf3juiyM1FasrHyeo13kdcWMl0nmWNkvJMt+aklzmSok+EDpYfHU6F/YUnn2t+hPs17TFqA5ksSxNacahoG/Q2lXqTS9k7defqkXEQdkEAXEvCAhCx8XKTz0wemtYGFJ7ClPB1RU0JbzbnHpSe6uxLV+bHlpUsgEJVaJycSiobMiS1AAaJ2av81LNUvEFFuxV72hHLLWUv/fFlIqSdptpIJqMi2oeuVYvc3nUStfUizFQIlKxEIKiw7TwgajTqPdQuyzQoEaoUUkdWR7RXvgXoVFNOPGLs/RjklWGYk8fYae+KyV0a2Op79GS7PIjco5pSgkcB7f6xSOp5NmRTGYoGVQABEAsblmATUBXRUcCupVPFjFZaEo6JyavwoXMsU9W0hRwKfMCo7RTsjFJZXRZGU5fWgrmpejYnG4uH76GL0yJGVeMhU7B5Lp6kz5aQSywpKhoWQVDtBHjGOayODhqso4xRTyd7+F/QseWc5S7atKicMsICRoMSQo9pJz4CIhoa226knW3XorGi5HWpXwabV+bxYX02XbqeKz1N/YlWUsPJN6PLwMJd8xTYyolZOIqfaxZu++Mh5zEVZOpv3z1Oh/+tLFLQnnbTKEzCnGlJxKCmBIKUOQX0aMO63wPb0aydKMpPNpeRW2jynWT+7TNmcQjCP8AeQfZE+zZjqY6nDrZAneUeYrzdnA4rWSe0ABu+LKmaFTbFujHxZEmcrrYv56Ueogf9nMTuI5tXbGIejS5IiTbwnL6c2YrhjLdwpE2RzquMr1OlN+IwERJq66lZe19SZSky1qYti6Kj0qaD9H2982PU7FpWw7l1v8Ar66tdbWq7RyrkpGwFLPAMO0qr7IWN+ph3PL6+urq11KO0X5MmlnwIJfAkmp0KiarI3mJsWoYeNJ3WrFSZj11PszHZn+KQNsavBVQ+73xKNijazIEyJLS6yfZFWlKRzYVhzGyGrXUQN/DvHwgvZJ24ZFxdUyeSedACWpQAv2aRB2cDPGSb9usvB3LKB0gQA8q1KOJy+LC76hFE+AhYxqlFWtwv8yTZ58yYZiUpJXNqopBJwJdSkpA0oO4CKvIwzhCmoybso6c+DBYbNjUcWzLQMUw+hLHzfWUadZ64Nla1Tdjlq8l2vr5IaRd4mc2cJTz004Q/RlJ6R73r+gYXMM6ks1+lZvtGFWZKZaVJfaUsV9FOFj11PdEo2qSs3HqS8WU03YmLVoCMXqKAD9ikk9RVEmnP7qrKpyvya17mn3XJUwQNqcbj9rs0qccM1RGows79ucYE2tDxDXAgz+SKD5uenqWMP8AuyiyqFd0rrXyTtSA/NFQ3o2h2NX2RZVERZlPNkKQWUkpO4gg9xi97kCZaykhQoQQQdxFRBgcXa1lfOFRxvixavvhZWsB287xVOUFLZ2AprxPH7hERViWyFFiDpPJ29DZALQEYzKStQSVM+woM7Fs90Y2r5HnKD/+yL5+TJqL6Va5htCkhBmBJKQSQGSE5nPowSsrGDbGddvkRL7vWdKXZ5cqauWiZMONKCQF7UsMpqkMSG4wsmbGxp2pTS6/QmXf0B1QODW6Rk7xlD4TNJ9NXjFloel337KKXUvIsLFJGcQc6tNvIt5KQ0DnzbuSUQMDHEmIIFCBBz7lwPyr6iPfF46HstkfCx7/ADKARJ0x2UawK8SfIXv/AB+KxBYTblbQ6vviUZ6byI8pBUQkByaAQMsISqSUIrNltZ7ongj43CP0VKLdQZoHXo7MxcWr1LLsbfy0NAIg9EHAAgAQBp5x+AWfCPlc9O0dZMo6Dco/jIPTpPsORH/7q28/w4PL/U/4M1ZpgxALxlBIxJQarIfCO8s+jmLG/Wva8bX63wL1eMqKQB8ImDm0oT0bPJAYg+iW7g5NTFTTjuxin+SOd3rKXr68iqvWYnEESy6JYwpPpHNSu1T9jRZdZuUIytvS1efLqXcipWPjQ+SkEH6pDD/eYkpNff2ekoteD/tjdmo8s5py4oPRPFqjs4wK0PdvSl+XTtXDw0ZU31aJiZmIEgZcO40/pFUloeQxVJ0qsov6QiRfh+cO1J9x9zQ3DXuWNhvogvLmFB3BRSe4lj3mKOJKZoLPyoJGGemXNTumID+7wMVsTcmS7Ndk9sdnMo/6Rp2hLH2GF2hkNK8nFnmn8ntgD/NWkFXik+yJVR8RulNb/JlbpYUcCJjaS1OT1ApBiyqIjdM6rk/agWNmnuP9GZ/+YvvEWNLctps0xPNTZqkoUlSVKQhRUHSWwgpbNoq7nCVCVPEKpPRfwWtkssqWrDJmFcpISEqWkhRpVwBSpMM+JobSnCrPei8uTHLxugTlSl88lBlKKsJQo4nKTQjLot2wvYjZ2Jo0ISVSWbfU3w5EixWcpSASHbj7xC5zKtpybTIVp5DW2atc6UiWtC1FSWmpdjvchj2xCmlkero0HUoxcbPJcewQnkleKM7KvsXLV4LMTvR6zFUwNR8Bf9m2tPSss/slLI70gwuus0amz6q/Kw3WnpS5ifWQoeIhdGlUwlRaxfgOy7SN8DUlTaJCZkDE0RL1uyVNCVLQklil22qF8xX52+Cdj1Oxal8O49Tfz+u63FNmSvTkqpJeQcafRJ2h1EsFRZM6ksRCLtJ/X19WzKEyylRSoEEZg0Iixki1LND8oxBcWJKpqwlIct+HiTaw1GdaW5BXZbXZd4lHESFzMglOSX1J06/GIO/gcGsPPek1KfBLRd5aWcvxAo+8vUjhA61Jt8l83xH4GYEACANHcNmTZ5fw2eHYtZ5Z/vJnpH9Eb+3c9JO/uo5eLqSrz+zUn+59S6uZQWy0qmLVMWcSlFyePuGjRfQ6NOnGnBQgskRlFmIzFYESVyeq3bGGWMAUNsu6l78SvR/RFOuIsY40s9+bvbTqX11kQiJLutC9k78iNa6GWrcsD94FPiRAw1m7wnpaXndeqE21BDLSHKNN6T0h7xxAgMRBq1WOsfmuK9V2pCLTZ0zUMciAxHsIiDBisHSxcU33NFFa7iUDsKCh+lQg7qOD106hFrnCqbHrRfutP5FdaLItHSSQN+Y7xA0K2GrUenG3bwDk2taaBRbcajuNIjdRgJAt5bVJ3pNO40iu6TclWa/56Pn4huWH/n7YOCYuai5/KIuWwVjT6qsSf3VZRR0yykaqV5T0sPjJfahT9rECKezYuUPIm4pE+bKQpBAU74VKeiFKo5O6Msm0jz6rOtiVSksn/Fy0vayos9rmyEJdCMDFRJVtISouXbM7ohNtXNPaVGFGdor5mguG6ZU6TOmKBBQ7MotROKrxWUmmNm4CjiqcpzTunwfYZ2y2gLSCUgeqT73i9jk1NyLtb5l3dtsmWSal+goJURoUKqFNoR7iIq/eN3DV6uArJPouzfU0+PNHR0xhPboOACaAELkJOaQesAwKuEXqiNNuiQrpSZZ+on7om7MM8JQn0oJ9yM9fvJBJQoyKEbQQS4JG4nKhIbLKLqfWatPZ8KEnKjldZrgYYI0NDkzVfcX8IyHMxVTh9fX/AJ2FL5QLm5qZYseyucFYnFUpC0BL7yMSj2xMXqdLZ1CdKl7+rzt1fXElcmuSck31Nscx5sqSFq2qY2SjDiwtUGYMm6O6kVlJ7tzoJZ2K0cnZ1ktE1M5GB35vaBxIxqAVsk0OEZseEXi00eh2FRa36j009R0yXzy3ZD2RJ3nTT1HAIF0raBwJBAFtydukTlqVMOGRKGKargPmjifxpFZOxpY3EulFRhnOWUV6jV/XsbRMxNhlpGGWjRCBkG3nX+QiYqyL4TDKhTtxebfWyAJROnfEmKvtPDUnuuV31LN/IStCRmX6vvga7xOLrL7unurrnr4IZRPYsAADAUsLJy+/m5X7kO4oHUjCEFaKsRrxHxa2zAxDrTtD2iBixaboytqs/DMfBeogZk7pNEWQnCoy9KqR1PtJ7Ce4iBq0l7ObpPTVcuK7n8h0oiDM0Mrljr64kxSgnkyivS6WBVL7U+8fdEnAx+zVFOpSWXFfwU7wOILStogAXMhYBc5Ei517ybD8pkfW/hrjFLQ85h/jo9/kyRyrln+0rQW/wtP9JERDokbZzqO3YafkkGstp+t/Dis9UbGwlahUv1+hi7tkq5tNDl+H3Rkueer05b2hd2+d8IXJQgZIRK6yBtHqqe54qsjZxFT7VVp04dSj/J0mUwAG4RiPbxySQuILAgAQAIAEARzYpZXjwIx+lhGLvZ4m5R04N3srkK+eTtmtSpSrRKTMVKOKWS4wmhORDgsKFwWFIJtFzEXNcE+y3tb7fPAFmEucpK8QJUFFC2ABcYUoILgZBni7acUits7lTyuvT4V8Fn4cJmWZCil3wqxrCg+rEEPGSmrXR6nYj+4l+70RQvFzshwAIAVKRiUA4S5AdWQcs54CBWct2Ldr9iNDf9slJlpsslbykVWU5zZmqicmGn8hFIp3uzy9KrtGrWlUpUVfRSm7RS7F0nzKHngOikDiamL2N1bKrVs8ZWcv9Mfdj/L7xtaicy8DqYfCUMOrUoJcln46/MaVAzsiT9/bA1KuWZLSYG2sxZGkCWk1YjXcfi0jUDCetJwnwga+Dd6MU+Ct4Zegq1yyQ6ekkunr3dRDjtgWxEHKN46rNfx3rIeskszQCnI79OvjA52P21g8FSVStLXRJXk+71Y9Nu5YGh6v6RFzkYb/ABfs+vPclvRvxksvFN27yumJPb7Yk9FUlFR3rq3Xw8eozV8XcqWoqwKCDV8JYHUO1IlM8bi50PbP2U4u+dk0yugYQRKIBEg6pyZsappRLQ2JTs5YUBJr1AxhZ5CpSnWr7kNWWlqkqlTFylrAWhnAKiNoBQYtxHtiE7mLEYSrQbU5fNv0JtiumbNQtaVBkZupQOWKgbdENpE4fAV8RFyhJWXa/wCCtlzQsA43GlC/taJNOcWspS8/6Li08gplploa0JRLWlKikyiSXALKOMUG5u+kV37M9RgtmRhTU4yza1a6xEjyYql1TOSVDLYKa9YUWh7QtV2XVavGefL1uXnJK85omGzTiVKS+EqqQU5pJ1DVBiJpWujFsvG1favDVtVp3ar+DXRjPQAgAQAIAEAE8AJmICgUqAIIYghwQcwRqIA5Z5SZCJdolIQkISmQkBKQwG2vICM9PQ9JsZ2ovn6IybxkOypBwLXDeBIHgAoEO4cCAGBIhRgVZEnmBp1pWRGRbVjd2j7ok1Y4youocTeZ1APUW8Ygyxx8uKE2O3gFYIPSJDfpAHxeBXD42MXKLXG/j/ZLFvRqW6x90DcjjKT4l/dktIlpwiitrrKqk+2Ks+Nf4ir+22lWa0UrLuy87slQOPwGpdnSFFTVMQb+I2liK2Gp4acnuwvl153z67aLqFrGkDnrLNHOOVV3pkzyEBkqSFgei5IIHBw/bF0z2Oy8TKvQvPVO3Mpok6IIA7N5Ox+UyPrfw1RiloeZwvx0Ob8mO8rE/wDkbR/7f8JMRDok7a/Ffcabkj8mtP1v4cVnqbOwn9xU5+hh7uHxaeoRlZ52s/eNjL5WKSiXLlIAKUpSSsO5AAoyg0Y9w7S23KNOEKUdEln2cmh+Ry0OE45bq0bZT2uSYjcMsNv2i1ON32ZLv1D5LWOZMnqtMwMC7fpFVNn9ECndxhJ5WJ2VQq1cRLFVVa97dt/RLxNjGM9ICACUpoAg2e+ZC1YETpSleilaSe4GsWcWZpYetCO9KDS5MnxUwnJeWt8TlWqYjnFJRLOFKUqIGQclsy++NiEVY9XszC0lQjNxTb6y/wDJpes2YZsuYsrSkJUkqLkOSCHNSKCKVUkaG2cNTp7s4K173+RQ+VmY1slfQp/iLi1LQnZc7Umu3+DJImA5n+cZDqxqZgEyBsKaFBUCykKeBa4bwFwPAgKBI3MVAxzZHCMSm01ga277SW6xSrtToSIFngYaptDa7tOiu8QMUsB1SIarEoTGocSX/dLH7QiTTeFnGtuq2av4P+0W9juyUUDGopXV2NMy2bjJoi7PP7R//bo15ewo71Phknwz431HpV1KHm7XMG4EhQ7nDRB5bEKvvOWIwrTd2/da9PUkIs9qT/fIX6yG+zEHMlVwktYNd46mbaB0kS1eqW8TAo4Yd5xk1zHRaV/OlKHUXiDE6ceEkYXlnNxWhyCAEpTUNvV/2i6PU7Hgo4a3a2UkXOmCIuDtHk4lFVolEB8IUTwGBSfEiMM9DzWChKWOTXC7+QvlmFIvGaSGC0oKeICAgt2pIiIaF9swl7RvrNRyNkqNlnMOmVBPHYbxp3xWeps7Cg/s83bV5eFjCXerZCSDiFCGqCKENveMp5uvBxk1xOnybgkqly8aAlQQl8NC7B3bOsYN5nsIbNoSpw3o2aS0y4LUl2S5ZMvJCSXd1Bz2E5dkQ5M2KWBoUujHxz8yeBEG3oVd68orPZyEzZgSo1wgFSm3kJBYdcWUW9DZoYOtWzpxuSrtvKVPRjlLC05U0O4g1B4GIaaMdWjUpS3aisyi8oswixLYs6kJLagmo6qRenqbuyIp4pX6mzk+IiooRUEZgioI3GM566ykrM73ZVOhJOZSH7o1DwElZs45yv8Alto9f/qI2YdFHs9n/Cw5Gg8lfnZ/qI+0YpV0RztudCHN+hWeVyzKVbJZBDcykV+kXwiaWhr7MoTqUm4ta+iMamyr3p9v3RkOpDDVFxQv4OreIGf2M+sWJR4QLKEkKCDwgZN1iggwJ3WHhMCGmFhMCbMQuUTugVlTbDs8nC+8wIpU927eo9AzBQIZEtdFylfpFJ6lJPvSIGpXyq05dtvFfykSoG4EYEEVSjLmOCQlbAscl6HtFOsJgc+tQpKrvTgnGWt0nZ8H36PuJQtaxko+PjA1K2wtnT1oR7lbysRLyv6dLQ6SklwNofcREWPObT/w1s+nTc6cWnfhJ28Hchy+W8xmVKQrqUR4vDdPOS2FTveE2vD+jLExc7iVlYKIB66sVglSgRKlolg5hCQH7hGo3cvCnCHRSQLZYJc0ATZaFgVGJILHg4pBOwnShNWkkx6XLCQAAABQACgHCILJJKyGP7Olc5znNox+lhGLvZ4m5jdCm57+6r9dsx6dNSgFSiEpAck0AHExBmSbdkRk3rLcAlSXIAKpa0pJNAApSQCTpWsTYu6Urf2iY8QYzi/K0/lto9fwAAjZjoez2dlhYW6jR+So/GWgaYZfiqKVTnbd6MHz9C88pHyM/SI8YrT6RobH+KXJnKJmR6jGwj1y1O92PzaPVT4CNM8BLpM47yv+W2j1/wDqI2YdFHstn/Cw5Gg8lfnZ/qI+0YpV0RztudCHN+hH8qPyqX9CPtriaWhk2J+C/wB3ojJWiUqWlK5iShCmCVqBSlThwATQ0BNOMZDpPEUU85rxQyZqcGNxgKsIU+ziAcpxZYmq2cB9qofrj4oes8pS0FaEqWgHCVJBKQaUKhQGopxELoLEUXkprxQi1jmlYZo5tRDgTNkkZOApi1DWGpH2qh+uPihM2clLYlBOJIUnEQMSVdFQfNJ0IoYE/aqP614oKdOSnDiUE4khacRAxJV0VB80nQ5GBDxVD9cfFEqVY5isJTLmKC04kMhRxpocSWG0moqKVERdErEUmr7ytzRGE0FfNgjnMWHA+3idsOHPE9GzeJH2qh+uPigkTkleAKBWThCQRiKnbDhzd6NAj7VQ/XHxRLXYpoxEy5gCA6yUKGAM7qpshquYi6LPEUUrua8URJU5KsWFQVhSVKwkHCkM6lNkkOKmlYkj7VQ/XHxQxPUJiVYCFFAEw4SDhShQJUpsk6OaVgYMRXozhlOOTT1XBpkixnnVFMr41QD4Ze0WcB2S5aorxhoZVi6D/PHxQ5PkqQgTFpUhBoFqBCSToFGhyPdEXLSxFJOzmvFESeUqllRIwE4Mb7OJsTBWWJqtnrEmKpWoVIuLmvFAs0ta5ZWElSU0WtIJQCBqoOBQgsd4hcpDERkknJX5rMp78832iJObtb8DvRnjA82CLEAgD1xIvCWtWFKnNdCHwllYSQymJALO0aVjZlTlFXYLNeEtZZKnLOKEOHZ0khlB2qHFRCwnTlBXaGTbFqUoSkAhJwlS1EDFqEgAktqaV31hZcSdyMUnJ68EOWO2FSlIWnCtIBIBdJSp2KSwcOCKgEN1EmhOCSUk7pjV8BzIBqDOS43slSh3EA9ggi1HST7H6Dt7IBkTQQ45tf2TBFKWU1brQ/Zi6Ek+iPCIZEukzjfKz5ZaPXPgI2Y6HsdnfCw5Gj8lXnLR6iPFUUq6I523OjDm/QvPKR8jP0iPGK0+kaGx/ilyZyheR6o2EeuWp3ux+bR6qfARpngJdJnHeV/y20ev/wBRGzDoo9ls/wCFhyNB5K/Oz/UR9oxSrojnbc6EOb9BjyofKpf0I+2uJpaGTYn4L/d6IrfKqP8Awt3fSyf+NOhDps8/jfx5/ufmYWf+ZZX7Qmf8VMX/ADPkaj0N35MfzNaP1xHjZoxz6ZuYH8Xul/xZUeXn5dJ/V0/xZkTS0ZqSMxy2zu/9m2LwXGSPHmww+Wwrd/7NsX2VxEePMSOz8kfN3P8As/8A+OzRhlo+Zu0/hp/uj/2OQWL8/D9pK/5RjK+gaK1Gbk/PMr9f/wDsRMuh3Bana7/81fH6uf8AjrjAuBuVvwaf+7zOI8jejeX7NtP2pUbEuHM00HyM6N5fs60/blQlw5hGi8hI/wDITP1Zf8WVFKvRJRe+Uj8x2T6WX9ibFYdNm3j/AIifM5+fzMP2kf8AhiMn5u41OBtfJz+Y7w+lX/BkxWfTRtYD4iPMw1+K+LPWIujr7Vf3D5oz8SecBEogESD1vMu2WUpThYIonCSkgMzApIIDaRpXNpVZpt3114hTLtQQhnRgGFJQWZJZ07m2RTgN0LhVJK/G+t/Mes1mTLThTk5NS5JJckk1JJJMQVlJyd2RCprUx+fK2fqL2v4iYngZLfc8n5r+gr0U67OnUzX7Ey1kn2jvghS6Mn2eqH708xN+jX9kwRSl0480PWXoJ9UeEQyJ9JnGuVnyy0fSHwEbMND2Wz/hocjSeSrzlo9WX4qilXRHO270Yd/oXnlI+Rn6RHjFafSNDY/xS5M5Qs0PVGe561ane7H0EeqnwEah4CXSZx3lefy20ev7hGzDoo9ls/4WHI0Hkr87P9RH2lRSroc7bvQhzfoMeVD5VL+hH21xNLQybE/Bl+70RaX5ycl226bOmYpaRKlInJwFLlSJCgAcSTsss5V4xRStI4deCqYuUXxlb5lPeXk8s6LpKRNnEIKrWCSh+cVJCMJ2Ogw6+MWU3vGKlQU66pPS9i+s3JeXd93zJMpcxaVTpUwmYUlTqmSUkDClIbYGm+K729Ivg1ar3S/4si+UfkVJtkyTPmTJqVYpMhkFGHCubU7SCcW2dWypCErGKjSVRtPgm/BXIHKrybWZarEDNnhkyrHQo83KlzFJVVB26VOXCJjUeZNKipxm3wV/ml6h8ovJtZps6xIVNngCUmzApKHwWeWpSDWWdok104CIjUauIUVOE5P8tvmzUWWwJs9osEhBJTKs02WkqbEUoEhIJYAOw0ERrFman8NP90f+xm0eTqzpvQThNn4sSrW2JGHnOfCsPm3wOTR34xbfe7YweyXsvacb2+Vxu7/JvZk3mqYJs95ZlWkDEhitc2YopPxb4HQNXqaxLm9wl0UqManFtrwS/k1hsInzLwkqJCZqESyUtiAXJKSQ4IdjqDGPSxkq/g0/93mZLkz5NrMhdvQJs8gpXZC6kPzcyXJmKVSWNt6A5NpGSU3kY6tFQjBr8yv82vQVyV8m1mSLX8bPPOJn2QuqX5sqS6g0vp7IrlwiJVHkRWoqnu24xT8SZ5NuRUiyqVaZa5qlq56SyygowpnkAslAOJpSdWqablSV8icRRVKe6upPxSZItXJyXbrqkSpq1oCAJoMspBdKVgA4kkNtGI3rSuZsZHexUl2lEvyeWcXO3OTqPbc0PzvwbDh6HQYZZ8Ynfe/8iioR+0ey4b1vnYtU8mZdgui1S5S1rExJmkzCl8SkoSwwpFNkaQ3t6aJwkbYiKXWcZvrodsZkzo7U/B7yjiTgAgQCIuD/2Q=="/>
          <p:cNvSpPr>
            <a:spLocks noChangeAspect="1" noChangeArrowheads="1"/>
          </p:cNvSpPr>
          <p:nvPr/>
        </p:nvSpPr>
        <p:spPr bwMode="auto">
          <a:xfrm>
            <a:off x="6084168" y="1196752"/>
            <a:ext cx="1312912" cy="131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46" name="Picture 6" descr="http://www.ambelucja.pl/images/products/zoom/Mistrz-Spotkanie-z-Witoldem-Lutoslawskim-6454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895545" cy="258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ambelucja.pl/images/products/zoom/Mistrz-Spotkanie-z-Witoldem-Lutoslawskim-645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14" y="3115890"/>
            <a:ext cx="3647455" cy="24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12290" name="Picture 2" descr="http://ecsmedia.pl/c/fotel-czasu-b-iext247199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3034"/>
            <a:ext cx="1960591" cy="27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csmedia.pl/c/czytam-sobie-poziom-1-teoria-pana-alberta-b-iext25994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7" y="3222939"/>
            <a:ext cx="2152807" cy="27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ecsmedia.pl/c/w-poszukiwaniu-swiatla-u-iext37489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38" y="158152"/>
            <a:ext cx="2111862" cy="28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ecsmedia.pl/c/krysztalowe-odkrycie-u-iext252059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70" y="3250633"/>
            <a:ext cx="1875009" cy="26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ecsmedia.pl/c/po-drugiej-stronie-okna-opowiesc-o-januszu-korczaku-u-iext97395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49" y="1579597"/>
            <a:ext cx="1349722" cy="2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ecsmedia.pl/c/cieplo-zimno-zagadka-fahrenheita-u-iext249544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32" y="3073586"/>
            <a:ext cx="1381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ecsmedia.pl/c/jasnie-pan-pichon-rzecz-o-fryderyku-chopinie-u-iext2872323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132" y="162880"/>
            <a:ext cx="13811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5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13322" name="Picture 10" descr="http://www.przecinekikropka.pl/media/i/books/small/mess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0688"/>
            <a:ext cx="315559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s://encrypted-tbn2.gstatic.com/images?q=tbn:ANd9GcTM9tN5ZTRWYn0ES4AbygynaMGkzCXoz2TdQtW7aDSMAJb8jFxD5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91" y="908720"/>
            <a:ext cx="321464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s://i.ytimg.com/vi/RvePFyHVjqM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91" y="3051241"/>
            <a:ext cx="3216573" cy="18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12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5" name="Picture 14" descr="http://4.bp.blogspot.com/-La1pKnSgn_I/VHwxl8q_sZI/AAAAAAAAH3Y/cfXnlAvve5o/s1600/MESSI_042-0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1020"/>
            <a:ext cx="7486600" cy="52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91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334389"/>
            <a:ext cx="8576816" cy="31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7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186190"/>
            <a:ext cx="3744416" cy="53112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34" y="188640"/>
            <a:ext cx="42100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5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7170" name="Picture 2" descr="Ibra. Ch&amp;lstrok;opak, który odnalaz&amp;lstrok; w&amp;lstrok;asn&amp;aogon; drog&amp;eogon; - &amp;Zdot;ó&amp;lstrok;towska-Darska Yvett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48" y="0"/>
            <a:ext cx="3903104" cy="56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606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28" y="548680"/>
            <a:ext cx="874383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5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8194" name="Picture 2" descr="http://redboxpilkarskaakademia.pl/wp-content/uploads/2015/11/BIALO-CZERWONEMARZEN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01"/>
            <a:ext cx="3672408" cy="51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2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5445224"/>
            <a:ext cx="7239000" cy="955576"/>
          </a:xfrm>
        </p:spPr>
        <p:txBody>
          <a:bodyPr/>
          <a:lstStyle/>
          <a:p>
            <a:r>
              <a:rPr lang="pl-PL" sz="3600" dirty="0" smtClean="0"/>
              <a:t>Proza obyczajowa</a:t>
            </a:r>
            <a:endParaRPr lang="pl-PL" dirty="0"/>
          </a:p>
        </p:txBody>
      </p:sp>
      <p:pic>
        <p:nvPicPr>
          <p:cNvPr id="62466" name="Picture 2" descr="C:\Documents and Settings\beata\Pulpit\most-nad-missisipi-b-iext13510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3108452" cy="4419600"/>
          </a:xfrm>
          <a:prstGeom prst="rect">
            <a:avLst/>
          </a:prstGeom>
          <a:noFill/>
        </p:spPr>
      </p:pic>
      <p:pic>
        <p:nvPicPr>
          <p:cNvPr id="62467" name="Picture 3" descr="C:\Documents and Settings\beata\Pulpit\doba-z-modliszka-b-iext28263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029479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148408"/>
            <a:ext cx="3960440" cy="563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1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628" y="404663"/>
            <a:ext cx="7435772" cy="5331309"/>
          </a:xfrm>
          <a:prstGeom prst="rect">
            <a:avLst/>
          </a:prstGeom>
        </p:spPr>
      </p:pic>
      <p:sp>
        <p:nvSpPr>
          <p:cNvPr id="4" name="AutoShape 2" descr="Znalezione obrazy dla zapytania strza&amp;lstrok;kowska ma&amp;lstrok;gorzata wydawnictwo bajka dawniej czyli drzewi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8554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2050" name="Picture 2" descr="http://ryms.pl/upload/201504131521550.87188100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613"/>
            <a:ext cx="7789416" cy="55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791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poznawcze</a:t>
            </a:r>
            <a:endParaRPr lang="pl-PL" sz="4800" dirty="0"/>
          </a:p>
        </p:txBody>
      </p:sp>
      <p:pic>
        <p:nvPicPr>
          <p:cNvPr id="5" name="Picture 14" descr="http://4.bp.blogspot.com/-La1pKnSgn_I/VHwxl8q_sZI/AAAAAAAAH3Y/cfXnlAvve5o/s1600/MESSI_042-0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1020"/>
            <a:ext cx="7486600" cy="52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42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7239000" cy="1368152"/>
          </a:xfrm>
        </p:spPr>
        <p:txBody>
          <a:bodyPr/>
          <a:lstStyle/>
          <a:p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203454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005013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2043113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04597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3" name="Picture 1" descr="C:\Documents and Settings\beata\Pulpit\m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212976"/>
            <a:ext cx="2491156" cy="2707778"/>
          </a:xfrm>
          <a:prstGeom prst="rect">
            <a:avLst/>
          </a:prstGeom>
          <a:noFill/>
        </p:spPr>
      </p:pic>
      <p:pic>
        <p:nvPicPr>
          <p:cNvPr id="44034" name="Picture 2" descr="C:\Documents and Settings\beata\Pulpit\mamy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212976"/>
            <a:ext cx="2031690" cy="2708920"/>
          </a:xfrm>
          <a:prstGeom prst="rect">
            <a:avLst/>
          </a:prstGeom>
          <a:noFill/>
        </p:spPr>
      </p:pic>
      <p:pic>
        <p:nvPicPr>
          <p:cNvPr id="44035" name="Picture 3" descr="C:\Documents and Settings\beata\Pulpit\syberyjskie-przygody-chmurk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212976"/>
            <a:ext cx="1904492" cy="2676102"/>
          </a:xfrm>
          <a:prstGeom prst="rect">
            <a:avLst/>
          </a:prstGeom>
          <a:noFill/>
        </p:spPr>
      </p:pic>
      <p:pic>
        <p:nvPicPr>
          <p:cNvPr id="44036" name="Picture 4" descr="C:\Documents and Settings\beata\Pulpit\wojna-na-pieknym-brzegu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3212976"/>
            <a:ext cx="1875448" cy="264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4253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7239000" cy="1368152"/>
          </a:xfrm>
        </p:spPr>
        <p:txBody>
          <a:bodyPr/>
          <a:lstStyle/>
          <a:p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688632"/>
          </a:xfrm>
        </p:spPr>
        <p:txBody>
          <a:bodyPr>
            <a:normAutofit/>
          </a:bodyPr>
          <a:lstStyle/>
          <a:p>
            <a:pPr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60" y="592685"/>
            <a:ext cx="3672408" cy="51685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92" y="625422"/>
            <a:ext cx="3518048" cy="51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838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2051" name="Picture 3" descr="C:\Documents and Settings\beata\Pulpit\rudnianska_x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050017" cy="5256584"/>
          </a:xfrm>
          <a:prstGeom prst="rect">
            <a:avLst/>
          </a:prstGeom>
          <a:noFill/>
        </p:spPr>
      </p:pic>
      <p:pic>
        <p:nvPicPr>
          <p:cNvPr id="43009" name="Picture 1" descr="C:\Documents and Settings\beata\Pulpit\rrrrrrrrrrrrr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558094" cy="52092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46720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888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102373"/>
            <a:ext cx="4824536" cy="56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64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761" y="476672"/>
            <a:ext cx="744750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15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Proza obyczajowa</a:t>
            </a:r>
            <a:endParaRPr lang="pl-PL" dirty="0"/>
          </a:p>
        </p:txBody>
      </p:sp>
      <p:pic>
        <p:nvPicPr>
          <p:cNvPr id="16386" name="Picture 2" descr="http://2.bp.blogspot.com/-N17eznwFg3k/VFva5soLq1I/AAAAAAAAQvw/hA9BL1VvhW8/s1600/Miasteczko%2BOstatnich%2BWestchnie%C5%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7181"/>
            <a:ext cx="3312367" cy="514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82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391837"/>
            <a:ext cx="7704856" cy="51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10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spojrzenia</a:t>
            </a:r>
            <a:endParaRPr lang="pl-PL" sz="4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558800"/>
            <a:ext cx="7437648" cy="495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05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Książki intrygujące</a:t>
            </a:r>
            <a:endParaRPr lang="pl-PL" dirty="0"/>
          </a:p>
        </p:txBody>
      </p:sp>
      <p:pic>
        <p:nvPicPr>
          <p:cNvPr id="2050" name="Picture 2" descr="http://www.zakamarki.pl/media/catalog/product/cache/1/image/9df78eab33525d08d6e5fb8d27136e95/l/e/legenda-o-sally-jones_420pxrg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22" y="838200"/>
            <a:ext cx="278295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630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/>
              <a:t>Książki intrygujące</a:t>
            </a:r>
            <a:endParaRPr lang="pl-PL" dirty="0"/>
          </a:p>
        </p:txBody>
      </p:sp>
      <p:pic>
        <p:nvPicPr>
          <p:cNvPr id="10242" name="Picture 2" descr="http://ryms.pl/upload/201504291105370.74775600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04" y="0"/>
            <a:ext cx="6895864" cy="55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2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/>
              <a:t>Książki intrygujące</a:t>
            </a:r>
            <a:endParaRPr lang="pl-PL" dirty="0"/>
          </a:p>
        </p:txBody>
      </p:sp>
      <p:pic>
        <p:nvPicPr>
          <p:cNvPr id="9218" name="Picture 2" descr="http://mamaczyta.pl/wp-content/uploads/2015/06/legenda-o-sally-jones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3528392" cy="56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87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Książki intrygujące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79712" y="838200"/>
            <a:ext cx="5040560" cy="4030960"/>
          </a:xfrm>
        </p:spPr>
        <p:txBody>
          <a:bodyPr/>
          <a:lstStyle/>
          <a:p>
            <a:endParaRPr lang="pl-PL"/>
          </a:p>
        </p:txBody>
      </p:sp>
      <p:pic>
        <p:nvPicPr>
          <p:cNvPr id="7170" name="Picture 2" descr="http://kulturaliberalna.pl/wp-content/uploads/2015/05/SALLY_i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607"/>
            <a:ext cx="7128791" cy="57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84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/>
              <a:t>Książki intrygujące</a:t>
            </a:r>
            <a:endParaRPr lang="pl-PL" dirty="0"/>
          </a:p>
        </p:txBody>
      </p:sp>
      <p:pic>
        <p:nvPicPr>
          <p:cNvPr id="14340" name="Picture 4" descr="http://www.zakamarki.pl/media/catalog/product/cache/1/image/9df78eab33525d08d6e5fb8d27136e95/p/r/prezent-dla-cebulki_420pxrg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2888"/>
            <a:ext cx="4752528" cy="51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7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6363" y="5307484"/>
            <a:ext cx="7239000" cy="1143000"/>
          </a:xfrm>
        </p:spPr>
        <p:txBody>
          <a:bodyPr/>
          <a:lstStyle/>
          <a:p>
            <a:r>
              <a:rPr lang="pl-PL" sz="6000" dirty="0" smtClean="0"/>
              <a:t>Książki intrygujące</a:t>
            </a:r>
            <a:endParaRPr lang="pl-PL" dirty="0"/>
          </a:p>
        </p:txBody>
      </p:sp>
      <p:pic>
        <p:nvPicPr>
          <p:cNvPr id="14340" name="Picture 4" descr="http://www.zakamarki.pl/media/catalog/product/cache/1/image/9df78eab33525d08d6e5fb8d27136e95/p/r/prezent-dla-cebulki_420pxrg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12992"/>
            <a:ext cx="45719" cy="4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7" y="764704"/>
            <a:ext cx="8254613" cy="44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30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dirty="0" smtClean="0"/>
              <a:t>Prowokacje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2139"/>
            <a:ext cx="4176464" cy="5488303"/>
          </a:xfrm>
        </p:spPr>
      </p:pic>
    </p:spTree>
    <p:extLst>
      <p:ext uri="{BB962C8B-B14F-4D97-AF65-F5344CB8AC3E}">
        <p14:creationId xmlns:p14="http://schemas.microsoft.com/office/powerpoint/2010/main" val="4059513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79" y="260648"/>
            <a:ext cx="4915221" cy="5400600"/>
          </a:xfrm>
        </p:spPr>
      </p:pic>
    </p:spTree>
    <p:extLst>
      <p:ext uri="{BB962C8B-B14F-4D97-AF65-F5344CB8AC3E}">
        <p14:creationId xmlns:p14="http://schemas.microsoft.com/office/powerpoint/2010/main" val="398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Proza obyczajowa</a:t>
            </a:r>
            <a:endParaRPr lang="pl-PL" dirty="0"/>
          </a:p>
        </p:txBody>
      </p:sp>
      <p:pic>
        <p:nvPicPr>
          <p:cNvPr id="15362" name="Picture 2" descr="http://s.lubimyczytac.pl/upload/books/234000/234920/385954-352x500.jpg?_ga=1.244351621.1627181404.14457099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35" y="376166"/>
            <a:ext cx="3448867" cy="48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ecsmedia.pl/c/stroiciel-b-iext26505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9896"/>
            <a:ext cx="3491111" cy="48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43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965757" cy="520875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73" y="435351"/>
            <a:ext cx="4559599" cy="46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4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6246"/>
            <a:ext cx="2880320" cy="403244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74" y="491757"/>
            <a:ext cx="5577014" cy="372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2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039" y="692696"/>
            <a:ext cx="1989003" cy="298893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99" y="692696"/>
            <a:ext cx="1970111" cy="29984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66" y="643943"/>
            <a:ext cx="1944216" cy="30243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25" y="692696"/>
            <a:ext cx="1989003" cy="298893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76" y="3747056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60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82553"/>
            <a:ext cx="3865622" cy="38656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700480"/>
            <a:ext cx="3477716" cy="35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8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 dirty="0" smtClean="0"/>
              <a:t>Prowokacje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66318"/>
            <a:ext cx="4968552" cy="52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229200"/>
            <a:ext cx="7239000" cy="1143000"/>
          </a:xfrm>
        </p:spPr>
        <p:txBody>
          <a:bodyPr/>
          <a:lstStyle/>
          <a:p>
            <a:r>
              <a:rPr lang="pl-PL" sz="6000" dirty="0" smtClean="0"/>
              <a:t>Dziękuję za uwagę.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13" y="158536"/>
            <a:ext cx="3501451" cy="5070663"/>
          </a:xfrm>
        </p:spPr>
      </p:pic>
    </p:spTree>
    <p:extLst>
      <p:ext uri="{BB962C8B-B14F-4D97-AF65-F5344CB8AC3E}">
        <p14:creationId xmlns:p14="http://schemas.microsoft.com/office/powerpoint/2010/main" val="38885884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smtClean="0"/>
              <a:t>Proza obyczajowa</a:t>
            </a:r>
            <a:endParaRPr lang="pl-PL" sz="6600" dirty="0"/>
          </a:p>
        </p:txBody>
      </p:sp>
      <p:pic>
        <p:nvPicPr>
          <p:cNvPr id="17412" name="Picture 4" descr="http://zeszytyliterackie.com/media/products/788c43c625b0f961095fd82341caefce/images/thumbnail/big_Franciszka_okladka.jpg?lm=139834329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30" y="309749"/>
            <a:ext cx="3451126" cy="49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2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195942"/>
            <a:ext cx="3960440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175" y="838200"/>
            <a:ext cx="2919636" cy="44196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65" y="476672"/>
            <a:ext cx="3656080" cy="516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Proza obyczajowa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91" y="620688"/>
            <a:ext cx="8715997" cy="43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38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6588</TotalTime>
  <Words>109</Words>
  <Application>Microsoft Office PowerPoint</Application>
  <PresentationFormat>Pokaz na ekranie (4:3)</PresentationFormat>
  <Paragraphs>73</Paragraphs>
  <Slides>55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8" baseType="lpstr">
      <vt:lpstr>Arial</vt:lpstr>
      <vt:lpstr>Calibri</vt:lpstr>
      <vt:lpstr>Thermal</vt:lpstr>
      <vt:lpstr>Sztuka książkowego uwodzenia  w XXI w.</vt:lpstr>
      <vt:lpstr>Proza przygodowa</vt:lpstr>
      <vt:lpstr>Proza obyczajowa</vt:lpstr>
      <vt:lpstr>Proza obyczajowa</vt:lpstr>
      <vt:lpstr>Proza obyczajowa</vt:lpstr>
      <vt:lpstr>Proza obyczajowa</vt:lpstr>
      <vt:lpstr>Proza obyczajowa</vt:lpstr>
      <vt:lpstr>Proza obyczajowa</vt:lpstr>
      <vt:lpstr>Proza obyczajowa</vt:lpstr>
      <vt:lpstr>Proza obyczajowa</vt:lpstr>
      <vt:lpstr>Proza obyczajowa</vt:lpstr>
      <vt:lpstr>Proza obyczajowa</vt:lpstr>
      <vt:lpstr>Prowokacje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Książki poznawcze</vt:lpstr>
      <vt:lpstr>Nowe spojrzenia</vt:lpstr>
      <vt:lpstr>Nowe spojrzenia</vt:lpstr>
      <vt:lpstr>Nowe spojrzenia</vt:lpstr>
      <vt:lpstr>Nowe spojrzenia</vt:lpstr>
      <vt:lpstr>Nowe spojrzenia</vt:lpstr>
      <vt:lpstr>Nowe spojrzenia</vt:lpstr>
      <vt:lpstr>Nowe spojrzenia</vt:lpstr>
      <vt:lpstr>Nowe spojrzenia</vt:lpstr>
      <vt:lpstr>Książki intrygujące</vt:lpstr>
      <vt:lpstr>Książki intrygujące</vt:lpstr>
      <vt:lpstr>Książki intrygujące</vt:lpstr>
      <vt:lpstr>Książki intrygujące</vt:lpstr>
      <vt:lpstr>Książki intrygujące</vt:lpstr>
      <vt:lpstr>Książki intrygujące</vt:lpstr>
      <vt:lpstr>Prowokacje</vt:lpstr>
      <vt:lpstr>Prowokacje</vt:lpstr>
      <vt:lpstr>Prowokacje</vt:lpstr>
      <vt:lpstr>Prowokacje</vt:lpstr>
      <vt:lpstr>Prowokacje</vt:lpstr>
      <vt:lpstr>Prowokacje</vt:lpstr>
      <vt:lpstr>Prowokacje</vt:lpstr>
      <vt:lpstr>Dziękuję za uwagę.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</dc:title>
  <dc:creator>grzegorz Leszczyński</dc:creator>
  <cp:lastModifiedBy>grzegorz Leszczyński</cp:lastModifiedBy>
  <cp:revision>193</cp:revision>
  <dcterms:created xsi:type="dcterms:W3CDTF">2012-11-27T13:42:13Z</dcterms:created>
  <dcterms:modified xsi:type="dcterms:W3CDTF">2016-03-13T11:28:10Z</dcterms:modified>
</cp:coreProperties>
</file>